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1" r:id="rId21"/>
    <p:sldId id="280" r:id="rId22"/>
    <p:sldId id="281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E4D6-CA58-A558-69D4-59BE4D915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err="1">
                <a:solidFill>
                  <a:srgbClr val="FFC000"/>
                </a:solidFill>
              </a:rPr>
              <a:t>Nostalgic</a:t>
            </a:r>
            <a:r>
              <a:rPr lang="hr-HR" dirty="0">
                <a:solidFill>
                  <a:srgbClr val="FFC000"/>
                </a:solidFill>
              </a:rPr>
              <a:t> </a:t>
            </a:r>
            <a:r>
              <a:rPr lang="hr-HR" dirty="0" err="1">
                <a:solidFill>
                  <a:srgbClr val="FFC000"/>
                </a:solidFill>
              </a:rPr>
              <a:t>driving</a:t>
            </a:r>
            <a:r>
              <a:rPr lang="hr-HR" dirty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794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6367-DB33-3404-5626-6BEEFA18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4.SNIMAK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65D93-A03B-C821-98D1-394D58D36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Cesta, pregrada ceste, tuneli, stupovi sa svijetlom</a:t>
            </a:r>
          </a:p>
          <a:p>
            <a:r>
              <a:rPr lang="hr-HR" dirty="0"/>
              <a:t>Modeliranje svih objekata na sceni</a:t>
            </a:r>
          </a:p>
          <a:p>
            <a:r>
              <a:rPr lang="hr-HR" dirty="0"/>
              <a:t>Animacija automobila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A9AC-8F97-700F-FE6B-A062EAE9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Cesta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0958-98B9-7443-8FB1-4BB129FD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94230"/>
          </a:xfrm>
        </p:spPr>
        <p:txBody>
          <a:bodyPr/>
          <a:lstStyle/>
          <a:p>
            <a:r>
              <a:rPr lang="hr-HR" dirty="0"/>
              <a:t>Skaliran </a:t>
            </a:r>
            <a:r>
              <a:rPr lang="hr-HR" dirty="0" err="1"/>
              <a:t>mesh</a:t>
            </a:r>
            <a:r>
              <a:rPr lang="hr-HR" dirty="0"/>
              <a:t>  „Plane” (x-os) </a:t>
            </a:r>
          </a:p>
          <a:p>
            <a:r>
              <a:rPr lang="hr-HR" dirty="0" err="1"/>
              <a:t>Noise</a:t>
            </a:r>
            <a:r>
              <a:rPr lang="hr-HR" dirty="0"/>
              <a:t> </a:t>
            </a:r>
            <a:r>
              <a:rPr lang="hr-HR" dirty="0" err="1"/>
              <a:t>textures</a:t>
            </a:r>
            <a:r>
              <a:rPr lang="hr-HR" dirty="0"/>
              <a:t> </a:t>
            </a:r>
          </a:p>
          <a:p>
            <a:r>
              <a:rPr lang="hr-HR" dirty="0" err="1"/>
              <a:t>Displacement</a:t>
            </a:r>
            <a:r>
              <a:rPr lang="hr-HR" dirty="0"/>
              <a:t> </a:t>
            </a:r>
            <a:r>
              <a:rPr lang="hr-HR" dirty="0" err="1"/>
              <a:t>map</a:t>
            </a:r>
            <a:r>
              <a:rPr lang="hr-HR" dirty="0"/>
              <a:t> </a:t>
            </a:r>
            <a:r>
              <a:rPr lang="hr-HR" dirty="0">
                <a:sym typeface="Wingdings" panose="05000000000000000000" pitchFamily="2" charset="2"/>
              </a:rPr>
              <a:t> simulacija neravnina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45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A9270-ECE6-107C-343E-B705F5E8C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876" y="324330"/>
            <a:ext cx="950222" cy="2989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7BF6FE-7871-2C5B-3D8C-FEB7F50E2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8042"/>
            <a:ext cx="5565146" cy="347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AB4CFD-25D2-3E98-A67F-593A23366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106" y="1383633"/>
            <a:ext cx="5103962" cy="2989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83039-C3AC-F006-5E52-61D678CB4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146" y="3748715"/>
            <a:ext cx="3855993" cy="190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9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A439-109F-B69C-4A18-37241D22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Rubnjak uz cestu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F8CA-0339-C864-67D5-86726EA3A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68" y="1732448"/>
            <a:ext cx="11777932" cy="4668351"/>
          </a:xfrm>
        </p:spPr>
        <p:txBody>
          <a:bodyPr/>
          <a:lstStyle/>
          <a:p>
            <a:r>
              <a:rPr lang="hr-HR" dirty="0"/>
              <a:t>Napravljen od krajeva ceste (dupliciranje, razdvajanje, </a:t>
            </a:r>
            <a:r>
              <a:rPr lang="hr-HR" dirty="0" err="1"/>
              <a:t>extrudanje</a:t>
            </a:r>
            <a:r>
              <a:rPr lang="hr-HR" dirty="0"/>
              <a:t>…)</a:t>
            </a:r>
          </a:p>
          <a:p>
            <a:r>
              <a:rPr lang="hr-HR" dirty="0" err="1"/>
              <a:t>Mirror</a:t>
            </a:r>
            <a:r>
              <a:rPr lang="hr-HR" dirty="0"/>
              <a:t> po y-osi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C4E39-8E2D-0105-1CB0-9BF1D8C5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77" y="2869307"/>
            <a:ext cx="3797793" cy="273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56EDE-EFF8-8E05-1164-0DD6C678A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68" y="2553418"/>
            <a:ext cx="3161047" cy="3581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C778C-9D5B-3598-4CA9-AD11FF71E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514" y="3049967"/>
            <a:ext cx="4010285" cy="20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7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3356-ED70-61A6-0E51-8FC453BC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Rasvjetni stup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88D59-8CF1-9BC2-E17E-C6791646E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322" y="1732449"/>
            <a:ext cx="10353762" cy="5125551"/>
          </a:xfrm>
        </p:spPr>
        <p:txBody>
          <a:bodyPr/>
          <a:lstStyle/>
          <a:p>
            <a:r>
              <a:rPr lang="hr-HR" dirty="0" err="1"/>
              <a:t>Cube</a:t>
            </a:r>
            <a:r>
              <a:rPr lang="hr-HR" dirty="0"/>
              <a:t> </a:t>
            </a:r>
            <a:r>
              <a:rPr lang="hr-HR" dirty="0" err="1"/>
              <a:t>mesh</a:t>
            </a:r>
            <a:r>
              <a:rPr lang="hr-HR" dirty="0"/>
              <a:t>(donji dio) + UV </a:t>
            </a:r>
            <a:r>
              <a:rPr lang="hr-HR" dirty="0" err="1"/>
              <a:t>sphere</a:t>
            </a:r>
            <a:r>
              <a:rPr lang="hr-HR" dirty="0"/>
              <a:t> (gornji dio)</a:t>
            </a:r>
          </a:p>
          <a:p>
            <a:r>
              <a:rPr lang="hr-HR" dirty="0"/>
              <a:t>Bloom efekt (efekt isijavanja)</a:t>
            </a:r>
          </a:p>
          <a:p>
            <a:r>
              <a:rPr lang="hr-HR" dirty="0"/>
              <a:t>Jedan objekt (</a:t>
            </a:r>
            <a:r>
              <a:rPr lang="hr-HR" dirty="0" err="1"/>
              <a:t>joined</a:t>
            </a:r>
            <a:r>
              <a:rPr lang="hr-HR" dirty="0"/>
              <a:t>), 2 materijala! </a:t>
            </a:r>
          </a:p>
          <a:p>
            <a:r>
              <a:rPr lang="hr-HR" dirty="0" err="1"/>
              <a:t>Subdivision</a:t>
            </a:r>
            <a:r>
              <a:rPr lang="hr-HR" dirty="0"/>
              <a:t> </a:t>
            </a:r>
            <a:r>
              <a:rPr lang="hr-HR" dirty="0" err="1"/>
              <a:t>surface</a:t>
            </a:r>
            <a:r>
              <a:rPr lang="hr-HR" dirty="0"/>
              <a:t> (UV </a:t>
            </a:r>
            <a:r>
              <a:rPr lang="hr-HR" dirty="0" err="1"/>
              <a:t>sphere</a:t>
            </a:r>
            <a:r>
              <a:rPr lang="hr-HR" dirty="0"/>
              <a:t>) </a:t>
            </a:r>
          </a:p>
          <a:p>
            <a:r>
              <a:rPr lang="hr-HR" dirty="0" err="1"/>
              <a:t>Mirror</a:t>
            </a:r>
            <a:r>
              <a:rPr lang="hr-HR" dirty="0"/>
              <a:t> i </a:t>
            </a:r>
            <a:r>
              <a:rPr lang="hr-HR" dirty="0" err="1"/>
              <a:t>Array</a:t>
            </a:r>
            <a:r>
              <a:rPr lang="hr-HR" dirty="0"/>
              <a:t> </a:t>
            </a:r>
            <a:r>
              <a:rPr lang="hr-HR" dirty="0" err="1"/>
              <a:t>modifier</a:t>
            </a:r>
            <a:r>
              <a:rPr lang="hr-HR" dirty="0"/>
              <a:t> (</a:t>
            </a:r>
            <a:r>
              <a:rPr lang="hr-HR" dirty="0" err="1"/>
              <a:t>Factor</a:t>
            </a:r>
            <a:r>
              <a:rPr lang="hr-HR" dirty="0"/>
              <a:t> X)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F8715-78FE-55FF-7399-72FFB02A4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39" y="4124676"/>
            <a:ext cx="3508423" cy="2371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ED150D-9B1A-94B8-1D52-C30BD36EC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30" y="2846198"/>
            <a:ext cx="2375810" cy="3649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899C-7702-4BE0-FA7C-55A327F2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194" y="1220217"/>
            <a:ext cx="1305107" cy="3543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749CC-119A-6688-16D4-53BE70E97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831" y="2859782"/>
            <a:ext cx="2697892" cy="33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8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E9EB-5DF8-5594-DFE1-B16536D3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Tunel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89332-91AB-C6E1-28C4-A6E4C7954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78902"/>
          </a:xfrm>
        </p:spPr>
        <p:txBody>
          <a:bodyPr/>
          <a:lstStyle/>
          <a:p>
            <a:r>
              <a:rPr lang="hr-HR" dirty="0"/>
              <a:t>Modeliran od brida ceste </a:t>
            </a:r>
          </a:p>
          <a:p>
            <a:r>
              <a:rPr lang="hr-HR" dirty="0"/>
              <a:t>Dupliciranje, </a:t>
            </a:r>
            <a:r>
              <a:rPr lang="hr-HR" dirty="0" err="1"/>
              <a:t>extrudanje</a:t>
            </a:r>
            <a:r>
              <a:rPr lang="hr-HR" dirty="0"/>
              <a:t> (z, y – os), podešavanje bridova… </a:t>
            </a:r>
          </a:p>
          <a:p>
            <a:r>
              <a:rPr lang="hr-HR" dirty="0"/>
              <a:t>Drugi tunel  = dupliciranje prvog </a:t>
            </a:r>
          </a:p>
          <a:p>
            <a:endParaRPr lang="hr-HR" dirty="0"/>
          </a:p>
          <a:p>
            <a:endParaRPr lang="hr-HR" dirty="0"/>
          </a:p>
          <a:p>
            <a:pPr marL="36900" indent="0">
              <a:buNone/>
            </a:pPr>
            <a:endParaRPr lang="hr-HR" dirty="0"/>
          </a:p>
          <a:p>
            <a:pPr marL="36900" indent="0">
              <a:buNone/>
            </a:pPr>
            <a:r>
              <a:rPr lang="hr-HR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0B75A-7C59-ED43-BF89-45C4CC16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63" y="3429001"/>
            <a:ext cx="3226882" cy="2501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FD750-16BA-FD5A-35A3-5310EA98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908" y="2976113"/>
            <a:ext cx="2582667" cy="3631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5641C-ABD8-6535-387C-242C848D8A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3" r="2769"/>
          <a:stretch/>
        </p:blipFill>
        <p:spPr>
          <a:xfrm>
            <a:off x="7996687" y="3513283"/>
            <a:ext cx="3488550" cy="233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9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027E-4C75-9F79-E939-CF366AFB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Materijali scene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74BE61-8D29-2FD0-7ECB-AA995B86B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528" y="1748407"/>
            <a:ext cx="6535062" cy="3629532"/>
          </a:xfrm>
        </p:spPr>
      </p:pic>
    </p:spTree>
    <p:extLst>
      <p:ext uri="{BB962C8B-B14F-4D97-AF65-F5344CB8AC3E}">
        <p14:creationId xmlns:p14="http://schemas.microsoft.com/office/powerpoint/2010/main" val="2587754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392E-6CF9-F14C-60E5-0A32C1A74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63902"/>
            <a:ext cx="10353762" cy="970450"/>
          </a:xfrm>
        </p:spPr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Animacija automobila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6E904-853D-0E27-3A10-6B33C29C4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55" y="1068215"/>
            <a:ext cx="11145329" cy="5789785"/>
          </a:xfrm>
        </p:spPr>
        <p:txBody>
          <a:bodyPr/>
          <a:lstStyle/>
          <a:p>
            <a:r>
              <a:rPr lang="hr-HR" dirty="0" err="1"/>
              <a:t>Parenting</a:t>
            </a:r>
            <a:r>
              <a:rPr lang="hr-HR" dirty="0"/>
              <a:t> (</a:t>
            </a:r>
            <a:r>
              <a:rPr lang="hr-HR" dirty="0" err="1"/>
              <a:t>točkovi</a:t>
            </a:r>
            <a:r>
              <a:rPr lang="hr-HR" dirty="0"/>
              <a:t> i tijelo automobila)</a:t>
            </a:r>
          </a:p>
          <a:p>
            <a:r>
              <a:rPr lang="hr-HR" dirty="0"/>
              <a:t>Kretnja ceste unatrag = dojam da se automobil giba po cesti </a:t>
            </a:r>
          </a:p>
          <a:p>
            <a:r>
              <a:rPr lang="hr-HR" dirty="0"/>
              <a:t>Sinkronizacija kamere sa automobilom (kamera prati automobil)</a:t>
            </a:r>
          </a:p>
          <a:p>
            <a:r>
              <a:rPr lang="hr-HR" dirty="0"/>
              <a:t>Pozicija kamere se ne mijenja!</a:t>
            </a:r>
          </a:p>
          <a:p>
            <a:r>
              <a:rPr lang="hr-HR" dirty="0" err="1"/>
              <a:t>Mjenjanje</a:t>
            </a:r>
            <a:r>
              <a:rPr lang="hr-HR" dirty="0"/>
              <a:t> </a:t>
            </a:r>
            <a:r>
              <a:rPr lang="hr-HR" dirty="0" err="1"/>
              <a:t>focal</a:t>
            </a:r>
            <a:r>
              <a:rPr lang="hr-HR" dirty="0"/>
              <a:t> </a:t>
            </a:r>
            <a:r>
              <a:rPr lang="hr-HR" dirty="0" err="1"/>
              <a:t>lenghta</a:t>
            </a:r>
            <a:r>
              <a:rPr lang="hr-HR" dirty="0"/>
              <a:t> kamere (FOV)</a:t>
            </a:r>
          </a:p>
          <a:p>
            <a:endParaRPr lang="hr-HR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FBDF87-1882-A599-89B5-0DAB941C3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81"/>
          <a:stretch/>
        </p:blipFill>
        <p:spPr>
          <a:xfrm>
            <a:off x="752643" y="3593409"/>
            <a:ext cx="3120747" cy="5390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44877D-C837-C50F-2CBD-5B755A46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91" y="3593409"/>
            <a:ext cx="3335541" cy="539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D63BB8-FD58-E49B-4B89-527AA5524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069" y="3591082"/>
            <a:ext cx="4057540" cy="5414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CC47E-12F8-EB9A-400E-920D53F7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105" y="4339086"/>
            <a:ext cx="3996964" cy="240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80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1CA1-0461-62F8-596A-EE595E6F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Modeliranje automobila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83CDF-9BD4-0B23-5903-AC437D28D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039287"/>
          </a:xfrm>
        </p:spPr>
        <p:txBody>
          <a:bodyPr/>
          <a:lstStyle/>
          <a:p>
            <a:r>
              <a:rPr lang="hr-HR" dirty="0"/>
              <a:t>Pojedine dijelovi automobila modelirani posebno i na kraju sve spojeno</a:t>
            </a:r>
          </a:p>
          <a:p>
            <a:r>
              <a:rPr lang="hr-HR" dirty="0"/>
              <a:t>Skica automobila (referenca)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EA4BA-0020-E023-C7ED-0F301E4C0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835678"/>
            <a:ext cx="3025402" cy="3317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B70CA-4AB4-3378-F6B2-1F27DED1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91"/>
          <a:stretch/>
        </p:blipFill>
        <p:spPr>
          <a:xfrm>
            <a:off x="4235571" y="3270696"/>
            <a:ext cx="2950234" cy="2592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F6A97-7993-988F-0FA7-12BF5225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065" y="3443934"/>
            <a:ext cx="3333254" cy="28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4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ECC7C-7F19-F49B-4F60-3D4B225F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97" y="239465"/>
            <a:ext cx="2524477" cy="2229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9440B-9840-74A4-D769-1EDE5135F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49" y="472482"/>
            <a:ext cx="3100154" cy="1948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A7119-64A5-1A84-8EE9-FEB6DF6A6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405" y="578270"/>
            <a:ext cx="3640527" cy="1635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C4257-93E6-763A-7BF6-99DD687C9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26" y="2770423"/>
            <a:ext cx="3176566" cy="1569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EA4C75-170E-D689-0864-AE99DBD5C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750" y="2770423"/>
            <a:ext cx="2763998" cy="1565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A43B29-4474-19B4-2D0F-AB5CD94EA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568" y="2562497"/>
            <a:ext cx="3176566" cy="1733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45BAFD-65FF-1B8F-4AC3-DF1EAA0B2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2365" y="4838944"/>
            <a:ext cx="2393567" cy="1733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DA276F-3FC9-D4F6-D636-9184ED4DB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626" y="4590464"/>
            <a:ext cx="3546015" cy="20280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547CB0-35E0-50B8-CB74-111E2FC15F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0870" y="4681383"/>
            <a:ext cx="2315602" cy="19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9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000B-71CD-C2A0-56C9-1E6DCBC8D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IDEJA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9E9F-060B-0FE2-F0D9-48E4A5862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89317"/>
            <a:ext cx="10353762" cy="5065166"/>
          </a:xfrm>
        </p:spPr>
        <p:txBody>
          <a:bodyPr/>
          <a:lstStyle/>
          <a:p>
            <a:r>
              <a:rPr lang="hr-HR" dirty="0"/>
              <a:t>Kupnja novog automobila</a:t>
            </a:r>
          </a:p>
          <a:p>
            <a:r>
              <a:rPr lang="hr-HR" dirty="0"/>
              <a:t>Sjećanje na putovanja kroz tunele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AA972-5098-9827-13EC-2BC56DFB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21" y="2751428"/>
            <a:ext cx="4865567" cy="36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48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60B9-7914-9B7C-C0CC-F01BEEBB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>
                <a:solidFill>
                  <a:srgbClr val="FFC000"/>
                </a:solidFill>
              </a:rPr>
              <a:t>MATERIJALI (SJENČANJE) AUTOMOBILA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8331-3FBA-C041-12FA-54F268C30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35770"/>
          </a:xfrm>
        </p:spPr>
        <p:txBody>
          <a:bodyPr/>
          <a:lstStyle/>
          <a:p>
            <a:r>
              <a:rPr lang="hr-HR" dirty="0"/>
              <a:t>Svaki dio automobila drukčiji materijal</a:t>
            </a:r>
          </a:p>
          <a:p>
            <a:r>
              <a:rPr lang="hr-HR" dirty="0"/>
              <a:t>6 materijala</a:t>
            </a:r>
          </a:p>
          <a:p>
            <a:r>
              <a:rPr lang="hr-HR" dirty="0" err="1"/>
              <a:t>Material</a:t>
            </a:r>
            <a:r>
              <a:rPr lang="hr-HR" dirty="0"/>
              <a:t> 3 -&gt; </a:t>
            </a:r>
            <a:r>
              <a:rPr lang="hr-HR" dirty="0" err="1"/>
              <a:t>Emission</a:t>
            </a:r>
            <a:r>
              <a:rPr lang="hr-HR" dirty="0"/>
              <a:t> </a:t>
            </a:r>
            <a:r>
              <a:rPr lang="hr-HR" dirty="0" err="1"/>
              <a:t>strength</a:t>
            </a:r>
            <a:r>
              <a:rPr lang="hr-HR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CBE15-5050-D3B0-0AAE-B6C5661B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3279840"/>
            <a:ext cx="2885956" cy="3220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E6B39B-33BF-CD96-37ED-3EE22C8C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261" y="3576129"/>
            <a:ext cx="3874953" cy="2548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24D328-1333-E4B9-1252-73DBF5157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966" y="3229884"/>
            <a:ext cx="2476846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1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8CBD63-F6B6-E4F9-0456-682C63AD2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6" y="1941622"/>
            <a:ext cx="3266585" cy="380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00959-2FB8-FD6F-338C-5D9D95EE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248" y="1850365"/>
            <a:ext cx="3705202" cy="4399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747A39-839C-9EFA-718E-E00783AC7AC1}"/>
              </a:ext>
            </a:extLst>
          </p:cNvPr>
          <p:cNvSpPr txBox="1"/>
          <p:nvPr/>
        </p:nvSpPr>
        <p:spPr>
          <a:xfrm>
            <a:off x="3130157" y="616790"/>
            <a:ext cx="5676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dirty="0">
                <a:solidFill>
                  <a:srgbClr val="FFC000"/>
                </a:solidFill>
              </a:rPr>
              <a:t>Materijal 1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690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4E93-0CF3-D46A-E5EA-3628A719B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184CF4-63C5-E94B-77A2-A2475CAEF5E5}"/>
              </a:ext>
            </a:extLst>
          </p:cNvPr>
          <p:cNvSpPr txBox="1"/>
          <p:nvPr/>
        </p:nvSpPr>
        <p:spPr>
          <a:xfrm>
            <a:off x="3130157" y="616790"/>
            <a:ext cx="5676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dirty="0">
                <a:solidFill>
                  <a:srgbClr val="FFC000"/>
                </a:solidFill>
              </a:rPr>
              <a:t>Materijal 2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036FF-964D-ECEC-3778-7C5666CB8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7"/>
          <a:stretch/>
        </p:blipFill>
        <p:spPr>
          <a:xfrm>
            <a:off x="370935" y="1981043"/>
            <a:ext cx="4629501" cy="316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C5386-9A77-5462-7DB2-3788068F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747" y="1535501"/>
            <a:ext cx="3832729" cy="479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37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2B345-91F0-F507-05F3-01958772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B26129-B64B-8B34-8E09-144975F23636}"/>
              </a:ext>
            </a:extLst>
          </p:cNvPr>
          <p:cNvSpPr txBox="1"/>
          <p:nvPr/>
        </p:nvSpPr>
        <p:spPr>
          <a:xfrm>
            <a:off x="3130157" y="616790"/>
            <a:ext cx="5676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dirty="0">
                <a:solidFill>
                  <a:srgbClr val="FFC000"/>
                </a:solidFill>
              </a:rPr>
              <a:t>Materijal 3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7AEA5-8CF4-6536-DAE3-A387CB98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66" y="2253970"/>
            <a:ext cx="4010585" cy="31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F08C9-98F5-945C-BCFC-C986EC808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79" y="1535502"/>
            <a:ext cx="3888183" cy="462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92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0A154-BA01-3054-D421-739CABC8B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865596-211F-73EE-4BEB-FA486F22E551}"/>
              </a:ext>
            </a:extLst>
          </p:cNvPr>
          <p:cNvSpPr txBox="1"/>
          <p:nvPr/>
        </p:nvSpPr>
        <p:spPr>
          <a:xfrm>
            <a:off x="3130157" y="616790"/>
            <a:ext cx="5676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dirty="0">
                <a:solidFill>
                  <a:srgbClr val="FFC000"/>
                </a:solidFill>
              </a:rPr>
              <a:t>Materijal 4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52223-E3A9-EF06-49D6-6371DBBC5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22" y="1514671"/>
            <a:ext cx="3115110" cy="4915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C9020-74BD-6C94-71E8-A8A0DFE7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78" y="1514671"/>
            <a:ext cx="4006977" cy="47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31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C8D3B-9FE1-4D62-FF6E-030C95D9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08C05B-267A-E04B-9DE3-3739AD0D70B0}"/>
              </a:ext>
            </a:extLst>
          </p:cNvPr>
          <p:cNvSpPr txBox="1"/>
          <p:nvPr/>
        </p:nvSpPr>
        <p:spPr>
          <a:xfrm>
            <a:off x="3130157" y="616790"/>
            <a:ext cx="5676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dirty="0">
                <a:solidFill>
                  <a:srgbClr val="FFC000"/>
                </a:solidFill>
              </a:rPr>
              <a:t>Materijal 5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9DC5F-EEEE-63B5-BF00-57F4251F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31" y="1719223"/>
            <a:ext cx="4324954" cy="4420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3C6DFC-7E63-1B2A-E47F-6117F9E1C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139" y="1535272"/>
            <a:ext cx="3740225" cy="47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24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D41E6-497E-EC16-6A15-FA4567428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A76B1D-CB96-E460-505C-BA86C0E9CF60}"/>
              </a:ext>
            </a:extLst>
          </p:cNvPr>
          <p:cNvSpPr txBox="1"/>
          <p:nvPr/>
        </p:nvSpPr>
        <p:spPr>
          <a:xfrm>
            <a:off x="3130157" y="616790"/>
            <a:ext cx="5676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dirty="0">
                <a:solidFill>
                  <a:srgbClr val="FFC000"/>
                </a:solidFill>
              </a:rPr>
              <a:t>Materijal 6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B5E9D-0F99-B006-26D3-6892F5B28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7" y="1745475"/>
            <a:ext cx="4372585" cy="4229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8DF7D-01E7-A59D-F832-8430372F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43" y="1660015"/>
            <a:ext cx="4057407" cy="45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5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B677-6A38-9D4D-C6A2-DB6617DC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870" y="2309003"/>
            <a:ext cx="10353762" cy="970450"/>
          </a:xfrm>
        </p:spPr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HVALA NA PAŽNJI!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57B79-F72D-A866-E1C6-5A0D33244E16}"/>
              </a:ext>
            </a:extLst>
          </p:cNvPr>
          <p:cNvSpPr txBox="1"/>
          <p:nvPr/>
        </p:nvSpPr>
        <p:spPr>
          <a:xfrm>
            <a:off x="9770873" y="6040095"/>
            <a:ext cx="238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Juraj Lovrinčević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906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03B9-3677-2B33-D777-3FAA5B80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UREĐIVANJE ANIMACIJE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19BA-3A39-0506-812E-996AC8DA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0" y="1580051"/>
            <a:ext cx="12266763" cy="5277949"/>
          </a:xfrm>
        </p:spPr>
        <p:txBody>
          <a:bodyPr/>
          <a:lstStyle/>
          <a:p>
            <a:r>
              <a:rPr lang="hr-HR" dirty="0"/>
              <a:t>Blender video </a:t>
            </a:r>
            <a:r>
              <a:rPr lang="hr-HR" dirty="0" err="1"/>
              <a:t>sequencer</a:t>
            </a:r>
            <a:r>
              <a:rPr lang="hr-HR" dirty="0"/>
              <a:t> </a:t>
            </a:r>
          </a:p>
          <a:p>
            <a:r>
              <a:rPr lang="hr-HR" dirty="0"/>
              <a:t>4 snimka (dijela) animacije</a:t>
            </a:r>
          </a:p>
          <a:p>
            <a:r>
              <a:rPr lang="hr-HR" dirty="0"/>
              <a:t>3 tranzicije</a:t>
            </a:r>
          </a:p>
          <a:p>
            <a:r>
              <a:rPr lang="hr-HR" dirty="0"/>
              <a:t>4 </a:t>
            </a:r>
            <a:r>
              <a:rPr lang="hr-HR" dirty="0" err="1"/>
              <a:t>sound</a:t>
            </a:r>
            <a:r>
              <a:rPr lang="hr-HR" dirty="0"/>
              <a:t> </a:t>
            </a:r>
            <a:r>
              <a:rPr lang="hr-HR" dirty="0" err="1"/>
              <a:t>effecta</a:t>
            </a:r>
            <a:r>
              <a:rPr lang="hr-HR" dirty="0"/>
              <a:t> : </a:t>
            </a:r>
            <a:r>
              <a:rPr lang="hr-HR" dirty="0" err="1"/>
              <a:t>Epic</a:t>
            </a:r>
            <a:r>
              <a:rPr lang="hr-HR" dirty="0"/>
              <a:t> </a:t>
            </a:r>
            <a:r>
              <a:rPr lang="hr-HR" dirty="0" err="1"/>
              <a:t>Impacts</a:t>
            </a:r>
            <a:r>
              <a:rPr lang="hr-HR" dirty="0"/>
              <a:t> </a:t>
            </a:r>
            <a:r>
              <a:rPr lang="hr-HR" dirty="0" err="1"/>
              <a:t>sound</a:t>
            </a:r>
            <a:r>
              <a:rPr lang="hr-HR" dirty="0"/>
              <a:t> </a:t>
            </a:r>
            <a:r>
              <a:rPr lang="hr-HR" dirty="0" err="1"/>
              <a:t>effects</a:t>
            </a:r>
            <a:r>
              <a:rPr lang="hr-HR" dirty="0"/>
              <a:t>, Car </a:t>
            </a:r>
            <a:r>
              <a:rPr lang="hr-HR" dirty="0" err="1"/>
              <a:t>starting</a:t>
            </a:r>
            <a:r>
              <a:rPr lang="hr-HR" dirty="0"/>
              <a:t> </a:t>
            </a:r>
            <a:r>
              <a:rPr lang="hr-HR" dirty="0" err="1"/>
              <a:t>sound</a:t>
            </a:r>
            <a:r>
              <a:rPr lang="hr-HR" dirty="0"/>
              <a:t> </a:t>
            </a:r>
            <a:r>
              <a:rPr lang="hr-HR" dirty="0" err="1"/>
              <a:t>effect</a:t>
            </a:r>
            <a:r>
              <a:rPr lang="hr-HR" dirty="0"/>
              <a:t>, </a:t>
            </a:r>
            <a:r>
              <a:rPr lang="hr-HR" dirty="0" err="1"/>
              <a:t>Sports</a:t>
            </a:r>
            <a:r>
              <a:rPr lang="hr-HR" dirty="0"/>
              <a:t> car </a:t>
            </a:r>
            <a:r>
              <a:rPr lang="hr-HR" dirty="0" err="1"/>
              <a:t>sound</a:t>
            </a:r>
            <a:r>
              <a:rPr lang="hr-HR" dirty="0"/>
              <a:t> </a:t>
            </a:r>
            <a:r>
              <a:rPr lang="hr-HR" dirty="0" err="1"/>
              <a:t>effect</a:t>
            </a:r>
            <a:r>
              <a:rPr lang="hr-HR" dirty="0"/>
              <a:t> i </a:t>
            </a:r>
            <a:r>
              <a:rPr lang="hr-HR" dirty="0" err="1"/>
              <a:t>War</a:t>
            </a:r>
            <a:r>
              <a:rPr lang="hr-HR" dirty="0"/>
              <a:t> Drum </a:t>
            </a:r>
            <a:r>
              <a:rPr lang="hr-HR" dirty="0" err="1"/>
              <a:t>sound</a:t>
            </a:r>
            <a:r>
              <a:rPr lang="hr-HR" dirty="0"/>
              <a:t> </a:t>
            </a:r>
            <a:r>
              <a:rPr lang="hr-HR" dirty="0" err="1"/>
              <a:t>effect</a:t>
            </a:r>
            <a:endParaRPr lang="hr-HR" dirty="0"/>
          </a:p>
          <a:p>
            <a:r>
              <a:rPr lang="hr-HR" dirty="0" err="1"/>
              <a:t>Fade</a:t>
            </a:r>
            <a:r>
              <a:rPr lang="hr-HR" dirty="0"/>
              <a:t> In </a:t>
            </a:r>
            <a:r>
              <a:rPr lang="hr-HR" dirty="0" err="1"/>
              <a:t>and</a:t>
            </a:r>
            <a:r>
              <a:rPr lang="hr-HR" dirty="0"/>
              <a:t> Out, </a:t>
            </a:r>
            <a:r>
              <a:rPr lang="hr-HR" dirty="0" err="1"/>
              <a:t>Fade</a:t>
            </a:r>
            <a:r>
              <a:rPr lang="hr-HR" dirty="0"/>
              <a:t> Out -&gt; bolja sinkronizacija</a:t>
            </a:r>
          </a:p>
          <a:p>
            <a:r>
              <a:rPr lang="hr-HR" dirty="0" err="1"/>
              <a:t>Renderano</a:t>
            </a:r>
            <a:r>
              <a:rPr lang="hr-HR" dirty="0"/>
              <a:t> sa </a:t>
            </a:r>
            <a:r>
              <a:rPr lang="hr-HR" dirty="0" err="1"/>
              <a:t>Cycles</a:t>
            </a:r>
            <a:r>
              <a:rPr lang="hr-HR" dirty="0"/>
              <a:t> </a:t>
            </a:r>
            <a:r>
              <a:rPr lang="hr-HR" dirty="0" err="1"/>
              <a:t>engine</a:t>
            </a:r>
            <a:endParaRPr lang="hr-HR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566BE-360F-7E16-84EC-628AFFA1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4" y="4738060"/>
            <a:ext cx="2995822" cy="1717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2BBF2C-3FB9-2DED-B389-E62BB8FE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085" y="4738060"/>
            <a:ext cx="2708089" cy="1717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54D0-FB99-F115-43D2-69270BE1C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584" y="4748844"/>
            <a:ext cx="2896046" cy="1717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B9DB04-EB1A-BB74-0C31-C52EAE101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040" y="4738060"/>
            <a:ext cx="2990165" cy="164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2CB69-5A18-F9A0-72C3-0C745AAB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96" y="0"/>
            <a:ext cx="12462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9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DC76-3B4A-2E5F-3A7F-7BAEEE0A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IZRADA SCENE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48B8-C066-F7DF-08E5-00628999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905" y="2500200"/>
            <a:ext cx="10353762" cy="4058751"/>
          </a:xfrm>
        </p:spPr>
        <p:txBody>
          <a:bodyPr/>
          <a:lstStyle/>
          <a:p>
            <a:r>
              <a:rPr lang="hr-HR" dirty="0"/>
              <a:t>4 snimka (dijela scene)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7B2C-C341-7A1C-94A5-FEFB0079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1.SNIMAK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25ECF-24DF-4A4D-5882-E8A350FE5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Auto, kamera</a:t>
            </a:r>
          </a:p>
          <a:p>
            <a:r>
              <a:rPr lang="hr-HR" dirty="0" err="1"/>
              <a:t>HDRi</a:t>
            </a:r>
            <a:r>
              <a:rPr lang="hr-HR" dirty="0"/>
              <a:t>  - okolišno osvjetljenje (</a:t>
            </a:r>
            <a:r>
              <a:rPr lang="hr-HR" dirty="0" err="1"/>
              <a:t>interiror.exr</a:t>
            </a:r>
            <a:r>
              <a:rPr lang="hr-HR" dirty="0"/>
              <a:t>) </a:t>
            </a:r>
          </a:p>
          <a:p>
            <a:r>
              <a:rPr lang="hr-HR" dirty="0"/>
              <a:t>Dodavanje, spajanje i manipulacija </a:t>
            </a:r>
            <a:r>
              <a:rPr lang="hr-HR" dirty="0" err="1"/>
              <a:t>nodeova</a:t>
            </a:r>
            <a:r>
              <a:rPr lang="hr-HR" dirty="0"/>
              <a:t> u </a:t>
            </a:r>
            <a:r>
              <a:rPr lang="hr-HR" dirty="0" err="1"/>
              <a:t>shader</a:t>
            </a:r>
            <a:r>
              <a:rPr lang="hr-HR" dirty="0"/>
              <a:t> editoru</a:t>
            </a:r>
          </a:p>
          <a:p>
            <a:r>
              <a:rPr lang="hr-HR" dirty="0"/>
              <a:t>Ključne postavke scene:																	- </a:t>
            </a:r>
            <a:r>
              <a:rPr lang="hr-HR" dirty="0" err="1"/>
              <a:t>Cycles</a:t>
            </a:r>
            <a:r>
              <a:rPr lang="hr-HR" dirty="0"/>
              <a:t> </a:t>
            </a:r>
            <a:r>
              <a:rPr lang="hr-HR" dirty="0" err="1"/>
              <a:t>render</a:t>
            </a:r>
            <a:r>
              <a:rPr lang="hr-HR" dirty="0"/>
              <a:t> </a:t>
            </a:r>
            <a:r>
              <a:rPr lang="hr-HR" dirty="0" err="1"/>
              <a:t>engine</a:t>
            </a:r>
            <a:r>
              <a:rPr lang="hr-HR" dirty="0"/>
              <a:t> 																	- </a:t>
            </a:r>
            <a:r>
              <a:rPr lang="hr-HR" dirty="0" err="1"/>
              <a:t>Denoise</a:t>
            </a:r>
            <a:r>
              <a:rPr lang="hr-HR" dirty="0"/>
              <a:t>																				- Transparent -&gt; prozirna pozadina</a:t>
            </a:r>
          </a:p>
          <a:p>
            <a:endParaRPr lang="hr-HR" dirty="0"/>
          </a:p>
          <a:p>
            <a:pPr marL="3690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7662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55FC2-6978-DAC8-388B-8EC5FECD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81" y="163754"/>
            <a:ext cx="3586800" cy="1669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DFD4C-AEFE-33DC-7CE3-918B2B98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743" y="163754"/>
            <a:ext cx="2809446" cy="2024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2BC57-A1F5-C4D4-4EA9-FCFFBB67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3" y="3803692"/>
            <a:ext cx="3575465" cy="2286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44A9F8-2738-7F6D-F21D-EECACF101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21" y="1076771"/>
            <a:ext cx="3611498" cy="2223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9A806F-4A1D-4FF6-1E76-5CBD136363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5" r="4404" b="-1"/>
          <a:stretch/>
        </p:blipFill>
        <p:spPr>
          <a:xfrm>
            <a:off x="4218317" y="2372264"/>
            <a:ext cx="4494362" cy="40532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0E3049-47D3-AA93-B0BB-0A62B71BD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79" y="2039139"/>
            <a:ext cx="1948794" cy="10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4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E116-E794-CCCC-10AB-02DA625A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2.SNIMAK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AB33-5D95-351E-2416-9DEB56D8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047913"/>
          </a:xfrm>
        </p:spPr>
        <p:txBody>
          <a:bodyPr/>
          <a:lstStyle/>
          <a:p>
            <a:r>
              <a:rPr lang="hr-HR" dirty="0"/>
              <a:t>3d </a:t>
            </a:r>
            <a:r>
              <a:rPr lang="hr-HR" dirty="0" err="1"/>
              <a:t>cursor</a:t>
            </a:r>
            <a:r>
              <a:rPr lang="hr-HR" dirty="0"/>
              <a:t> na car </a:t>
            </a:r>
            <a:r>
              <a:rPr lang="hr-HR" dirty="0" err="1"/>
              <a:t>origin</a:t>
            </a:r>
            <a:r>
              <a:rPr lang="hr-HR" dirty="0"/>
              <a:t> </a:t>
            </a:r>
          </a:p>
          <a:p>
            <a:r>
              <a:rPr lang="hr-HR" dirty="0"/>
              <a:t>Rotacija kamere (z-os)</a:t>
            </a:r>
          </a:p>
          <a:p>
            <a:r>
              <a:rPr lang="hr-HR" dirty="0"/>
              <a:t>Postavljanje </a:t>
            </a:r>
            <a:r>
              <a:rPr lang="hr-HR" dirty="0" err="1"/>
              <a:t>keyframeova</a:t>
            </a:r>
            <a:endParaRPr lang="hr-HR" dirty="0"/>
          </a:p>
          <a:p>
            <a:r>
              <a:rPr lang="hr-HR" dirty="0"/>
              <a:t>Iste postavke scene i </a:t>
            </a:r>
            <a:r>
              <a:rPr lang="hr-HR" dirty="0" err="1"/>
              <a:t>nodeova</a:t>
            </a:r>
            <a:r>
              <a:rPr lang="hr-HR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38914-BC05-4893-CE46-C5B93D03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71" y="1732449"/>
            <a:ext cx="3600236" cy="3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7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F818-E388-CA72-3FEB-25F2FAF8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FFC000"/>
                </a:solidFill>
              </a:rPr>
              <a:t>3.SNIMAK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848C0-8244-38A7-67D1-3BDD8F5B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94230"/>
          </a:xfrm>
        </p:spPr>
        <p:txBody>
          <a:bodyPr/>
          <a:lstStyle/>
          <a:p>
            <a:r>
              <a:rPr lang="hr-HR" dirty="0" err="1"/>
              <a:t>Mjenanje</a:t>
            </a:r>
            <a:r>
              <a:rPr lang="hr-HR" dirty="0"/>
              <a:t> pozicije i kuta kamere</a:t>
            </a:r>
          </a:p>
          <a:p>
            <a:r>
              <a:rPr lang="hr-HR" dirty="0"/>
              <a:t>Pogled odozgo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34932-B788-6E36-16AD-81D2CE6D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238" y="2412520"/>
            <a:ext cx="3332245" cy="41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65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D6C449834DD4B46B1ED8AD83DEB3D10" ma:contentTypeVersion="12" ma:contentTypeDescription="Stvaranje novog dokumenta." ma:contentTypeScope="" ma:versionID="0e14aff6d2246de70ffbe938018c043c">
  <xsd:schema xmlns:xsd="http://www.w3.org/2001/XMLSchema" xmlns:xs="http://www.w3.org/2001/XMLSchema" xmlns:p="http://schemas.microsoft.com/office/2006/metadata/properties" xmlns:ns2="1a8edb31-1ff7-47ea-a988-5e0af298c36e" xmlns:ns3="965a9b87-30d0-412e-abc2-49616656c8dc" targetNamespace="http://schemas.microsoft.com/office/2006/metadata/properties" ma:root="true" ma:fieldsID="b4b22a175b6099a36b7369dc97f623a7" ns2:_="" ns3:_="">
    <xsd:import namespace="1a8edb31-1ff7-47ea-a988-5e0af298c36e"/>
    <xsd:import namespace="965a9b87-30d0-412e-abc2-49616656c8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edb31-1ff7-47ea-a988-5e0af298c3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Oznake slika" ma:readOnly="false" ma:fieldId="{5cf76f15-5ced-4ddc-b409-7134ff3c332f}" ma:taxonomyMulti="true" ma:sspId="f27b2708-5677-4f14-8987-10184c28cb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a9b87-30d0-412e-abc2-49616656c8d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3d15520-4b65-4c09-8d0a-4ec191294a4f}" ma:internalName="TaxCatchAll" ma:showField="CatchAllData" ma:web="965a9b87-30d0-412e-abc2-49616656c8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65a9b87-30d0-412e-abc2-49616656c8dc" xsi:nil="true"/>
    <lcf76f155ced4ddcb4097134ff3c332f xmlns="1a8edb31-1ff7-47ea-a988-5e0af298c36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5BAC1BE-ECB3-48E2-AC9B-1C7AD469DF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90468F-8467-4C80-81D0-AD1665FA54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8edb31-1ff7-47ea-a988-5e0af298c36e"/>
    <ds:schemaRef ds:uri="965a9b87-30d0-412e-abc2-49616656c8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2E8C0D-A91A-4AB3-BCBE-C5C933F58A4A}">
  <ds:schemaRefs>
    <ds:schemaRef ds:uri="http://schemas.microsoft.com/office/2006/metadata/properties"/>
    <ds:schemaRef ds:uri="http://schemas.microsoft.com/office/infopath/2007/PartnerControls"/>
    <ds:schemaRef ds:uri="965a9b87-30d0-412e-abc2-49616656c8dc"/>
    <ds:schemaRef ds:uri="1a8edb31-1ff7-47ea-a988-5e0af298c36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401</TotalTime>
  <Words>408</Words>
  <Application>Microsoft Office PowerPoint</Application>
  <PresentationFormat>Widescreen</PresentationFormat>
  <Paragraphs>75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Slate</vt:lpstr>
      <vt:lpstr>Nostalgic driving </vt:lpstr>
      <vt:lpstr>IDEJA</vt:lpstr>
      <vt:lpstr>UREĐIVANJE ANIMACIJE</vt:lpstr>
      <vt:lpstr>PowerPoint Presentation</vt:lpstr>
      <vt:lpstr>IZRADA SCENE</vt:lpstr>
      <vt:lpstr>1.SNIMAK</vt:lpstr>
      <vt:lpstr>PowerPoint Presentation</vt:lpstr>
      <vt:lpstr>2.SNIMAK</vt:lpstr>
      <vt:lpstr>3.SNIMAK</vt:lpstr>
      <vt:lpstr>4.SNIMAK</vt:lpstr>
      <vt:lpstr>Cesta</vt:lpstr>
      <vt:lpstr>PowerPoint Presentation</vt:lpstr>
      <vt:lpstr>Rubnjak uz cestu</vt:lpstr>
      <vt:lpstr>Rasvjetni stup</vt:lpstr>
      <vt:lpstr>Tunel</vt:lpstr>
      <vt:lpstr>Materijali scene</vt:lpstr>
      <vt:lpstr>Animacija automobila</vt:lpstr>
      <vt:lpstr>Modeliranje automobila</vt:lpstr>
      <vt:lpstr>PowerPoint Presentation</vt:lpstr>
      <vt:lpstr>MATERIJALI (SJENČANJE) AUTOMOBILA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Renualt mégane showcase</dc:title>
  <dc:creator>Juraj Lovrinčević</dc:creator>
  <cp:lastModifiedBy>Juraj Lovrinčević</cp:lastModifiedBy>
  <cp:revision>20</cp:revision>
  <dcterms:created xsi:type="dcterms:W3CDTF">2024-02-14T12:53:25Z</dcterms:created>
  <dcterms:modified xsi:type="dcterms:W3CDTF">2024-02-15T07:27:24Z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0x0101004D6C449834DD4B46B1ED8AD83DEB3D10</vt:lpwstr>
  </property>
  <property fmtid="{D5CDD505-2E9C-101B-9397-08002B2CF9AE}" pid="3" name="MediaServiceImageTags">
    <vt:lpwstr/>
  </property>
</Properties>
</file>